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7" r:id="rId8"/>
    <p:sldId id="261" r:id="rId9"/>
    <p:sldId id="264" r:id="rId10"/>
    <p:sldId id="262"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5A4B78B-B16F-4950-AFE1-4D048E1BD2DF}"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69813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5A4B78B-B16F-4950-AFE1-4D048E1BD2DF}"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163842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A4B78B-B16F-4950-AFE1-4D048E1BD2DF}"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5472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5A4B78B-B16F-4950-AFE1-4D048E1BD2DF}"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7670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5A4B78B-B16F-4950-AFE1-4D048E1BD2DF}"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01337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5A4B78B-B16F-4950-AFE1-4D048E1BD2DF}"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413891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A4B78B-B16F-4950-AFE1-4D048E1BD2DF}"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21254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A4B78B-B16F-4950-AFE1-4D048E1BD2DF}"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3933690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A4B78B-B16F-4950-AFE1-4D048E1BD2DF}"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92193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5A4B78B-B16F-4950-AFE1-4D048E1BD2DF}"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421186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5A4B78B-B16F-4950-AFE1-4D048E1BD2DF}"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53101D-2340-452A-ADAF-9BD2629C4B84}" type="slidenum">
              <a:rPr lang="en-IN" smtClean="0"/>
              <a:t>‹#›</a:t>
            </a:fld>
            <a:endParaRPr lang="en-IN"/>
          </a:p>
        </p:txBody>
      </p:sp>
    </p:spTree>
    <p:extLst>
      <p:ext uri="{BB962C8B-B14F-4D97-AF65-F5344CB8AC3E}">
        <p14:creationId xmlns:p14="http://schemas.microsoft.com/office/powerpoint/2010/main" val="2762530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4B78B-B16F-4950-AFE1-4D048E1BD2DF}"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3101D-2340-452A-ADAF-9BD2629C4B84}" type="slidenum">
              <a:rPr lang="en-IN" smtClean="0"/>
              <a:t>‹#›</a:t>
            </a:fld>
            <a:endParaRPr lang="en-IN"/>
          </a:p>
        </p:txBody>
      </p:sp>
    </p:spTree>
    <p:extLst>
      <p:ext uri="{BB962C8B-B14F-4D97-AF65-F5344CB8AC3E}">
        <p14:creationId xmlns:p14="http://schemas.microsoft.com/office/powerpoint/2010/main" val="1263860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836713"/>
            <a:ext cx="7918648" cy="2016224"/>
          </a:xfrm>
        </p:spPr>
        <p:txBody>
          <a:bodyPr>
            <a:normAutofit/>
          </a:bodyPr>
          <a:lstStyle/>
          <a:p>
            <a:r>
              <a:rPr lang="en-IN" dirty="0" smtClean="0">
                <a:solidFill>
                  <a:schemeClr val="accent4"/>
                </a:solidFill>
                <a:latin typeface="Algerian" panose="04020705040A02060702" pitchFamily="82" charset="0"/>
              </a:rPr>
              <a:t>Characters in T. S. Eliot’s Murder in the Cathedral</a:t>
            </a:r>
            <a:endParaRPr lang="en-IN" dirty="0">
              <a:solidFill>
                <a:schemeClr val="accent4"/>
              </a:solidFill>
              <a:latin typeface="Algerian" panose="04020705040A02060702" pitchFamily="82" charset="0"/>
            </a:endParaRPr>
          </a:p>
        </p:txBody>
      </p:sp>
      <p:sp>
        <p:nvSpPr>
          <p:cNvPr id="3" name="Subtitle 2"/>
          <p:cNvSpPr>
            <a:spLocks noGrp="1"/>
          </p:cNvSpPr>
          <p:nvPr>
            <p:ph type="subTitle" idx="1"/>
          </p:nvPr>
        </p:nvSpPr>
        <p:spPr/>
        <p:txBody>
          <a:bodyPr>
            <a:normAutofit fontScale="92500" lnSpcReduction="10000"/>
          </a:bodyPr>
          <a:lstStyle/>
          <a:p>
            <a:pPr lvl="0" defTabSz="457200">
              <a:spcBef>
                <a:spcPts val="1000"/>
              </a:spcBef>
              <a:buClr>
                <a:srgbClr val="90C226"/>
              </a:buClr>
              <a:buSzPct val="80000"/>
            </a:pPr>
            <a:r>
              <a:rPr lang="en-US" sz="1800" dirty="0" err="1">
                <a:solidFill>
                  <a:prstClr val="black">
                    <a:lumMod val="50000"/>
                    <a:lumOff val="50000"/>
                  </a:prstClr>
                </a:solidFill>
                <a:latin typeface="Trebuchet MS" panose="020B0603020202020204"/>
              </a:rPr>
              <a:t>MAIIIrd</a:t>
            </a:r>
            <a:r>
              <a:rPr lang="en-US" sz="1800" dirty="0">
                <a:solidFill>
                  <a:prstClr val="black">
                    <a:lumMod val="50000"/>
                    <a:lumOff val="50000"/>
                  </a:prstClr>
                </a:solidFill>
                <a:latin typeface="Trebuchet MS" panose="020B0603020202020204"/>
              </a:rPr>
              <a:t> </a:t>
            </a:r>
            <a:r>
              <a:rPr lang="en-US" sz="1800" dirty="0" err="1">
                <a:solidFill>
                  <a:prstClr val="black">
                    <a:lumMod val="50000"/>
                    <a:lumOff val="50000"/>
                  </a:prstClr>
                </a:solidFill>
                <a:latin typeface="Trebuchet MS" panose="020B0603020202020204"/>
              </a:rPr>
              <a:t>Sem</a:t>
            </a:r>
            <a:r>
              <a:rPr lang="en-US" sz="1800" dirty="0">
                <a:solidFill>
                  <a:prstClr val="black">
                    <a:lumMod val="50000"/>
                    <a:lumOff val="50000"/>
                  </a:prstClr>
                </a:solidFill>
                <a:latin typeface="Trebuchet MS" panose="020B0603020202020204"/>
              </a:rPr>
              <a:t> </a:t>
            </a:r>
          </a:p>
          <a:p>
            <a:pPr lvl="0" defTabSz="457200">
              <a:spcBef>
                <a:spcPts val="1000"/>
              </a:spcBef>
              <a:buClr>
                <a:srgbClr val="90C226"/>
              </a:buClr>
              <a:buSzPct val="80000"/>
            </a:pPr>
            <a:r>
              <a:rPr lang="en-US" sz="1800">
                <a:solidFill>
                  <a:prstClr val="black">
                    <a:lumMod val="50000"/>
                    <a:lumOff val="50000"/>
                  </a:prstClr>
                </a:solidFill>
                <a:latin typeface="Trebuchet MS" panose="020B0603020202020204"/>
              </a:rPr>
              <a:t>(Modern Drama) Paper XI</a:t>
            </a:r>
          </a:p>
          <a:p>
            <a:r>
              <a:rPr lang="en-IN" dirty="0" smtClean="0">
                <a:solidFill>
                  <a:srgbClr val="FF0000"/>
                </a:solidFill>
                <a:latin typeface="AR DELANEY" panose="02000000000000000000" pitchFamily="2" charset="0"/>
              </a:rPr>
              <a:t>Dept</a:t>
            </a:r>
            <a:r>
              <a:rPr lang="en-IN" dirty="0" smtClean="0">
                <a:solidFill>
                  <a:srgbClr val="FF0000"/>
                </a:solidFill>
                <a:latin typeface="AR DELANEY" panose="02000000000000000000" pitchFamily="2" charset="0"/>
              </a:rPr>
              <a:t>. of English</a:t>
            </a:r>
          </a:p>
          <a:p>
            <a:r>
              <a:rPr lang="en-IN" dirty="0" smtClean="0">
                <a:solidFill>
                  <a:srgbClr val="FF0000"/>
                </a:solidFill>
                <a:latin typeface="AR DELANEY" panose="02000000000000000000" pitchFamily="2" charset="0"/>
              </a:rPr>
              <a:t>PG College </a:t>
            </a:r>
            <a:r>
              <a:rPr lang="en-IN" dirty="0" err="1" smtClean="0">
                <a:solidFill>
                  <a:srgbClr val="FF0000"/>
                </a:solidFill>
                <a:latin typeface="AR DELANEY" panose="02000000000000000000" pitchFamily="2" charset="0"/>
              </a:rPr>
              <a:t>Paonta</a:t>
            </a:r>
            <a:r>
              <a:rPr lang="en-IN" dirty="0" smtClean="0">
                <a:solidFill>
                  <a:srgbClr val="FF0000"/>
                </a:solidFill>
                <a:latin typeface="AR DELANEY" panose="02000000000000000000" pitchFamily="2" charset="0"/>
              </a:rPr>
              <a:t> Sahib</a:t>
            </a:r>
            <a:endParaRPr lang="en-IN" dirty="0">
              <a:solidFill>
                <a:srgbClr val="FF0000"/>
              </a:solidFill>
              <a:latin typeface="AR DELANEY" panose="02000000000000000000" pitchFamily="2" charset="0"/>
            </a:endParaRPr>
          </a:p>
        </p:txBody>
      </p:sp>
    </p:spTree>
    <p:extLst>
      <p:ext uri="{BB962C8B-B14F-4D97-AF65-F5344CB8AC3E}">
        <p14:creationId xmlns:p14="http://schemas.microsoft.com/office/powerpoint/2010/main" val="1712871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CHARACTERS</a:t>
            </a:r>
            <a:endParaRPr lang="en-IN" dirty="0"/>
          </a:p>
        </p:txBody>
      </p:sp>
      <p:sp>
        <p:nvSpPr>
          <p:cNvPr id="3" name="Content Placeholder 2"/>
          <p:cNvSpPr>
            <a:spLocks noGrp="1"/>
          </p:cNvSpPr>
          <p:nvPr>
            <p:ph idx="1"/>
          </p:nvPr>
        </p:nvSpPr>
        <p:spPr/>
        <p:txBody>
          <a:bodyPr/>
          <a:lstStyle/>
          <a:p>
            <a:r>
              <a:rPr lang="en-IN" b="1" dirty="0" smtClean="0"/>
              <a:t>Thomas Becket</a:t>
            </a:r>
            <a:r>
              <a:rPr lang="en-IN" dirty="0" smtClean="0"/>
              <a:t>: the Archbishop of Canterbury an hero of the play.</a:t>
            </a:r>
          </a:p>
          <a:p>
            <a:r>
              <a:rPr lang="en-IN" b="1" dirty="0" smtClean="0"/>
              <a:t>Choru</a:t>
            </a:r>
            <a:r>
              <a:rPr lang="en-IN" dirty="0" smtClean="0"/>
              <a:t>s:  on the lines of Greek drama, it acts as a mediator between the play and the audience</a:t>
            </a:r>
          </a:p>
          <a:p>
            <a:r>
              <a:rPr lang="en-IN" b="1" dirty="0" smtClean="0"/>
              <a:t>The Four Knights</a:t>
            </a:r>
            <a:r>
              <a:rPr lang="en-IN" dirty="0" smtClean="0"/>
              <a:t>: They threaten Thomas with physical violence, and finally follow through with  their threats  </a:t>
            </a:r>
            <a:endParaRPr lang="en-IN" dirty="0"/>
          </a:p>
        </p:txBody>
      </p:sp>
    </p:spTree>
    <p:extLst>
      <p:ext uri="{BB962C8B-B14F-4D97-AF65-F5344CB8AC3E}">
        <p14:creationId xmlns:p14="http://schemas.microsoft.com/office/powerpoint/2010/main" val="2421243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IN" b="1" dirty="0" smtClean="0"/>
              <a:t>The Four Tempters</a:t>
            </a:r>
            <a:r>
              <a:rPr lang="en-IN" dirty="0" smtClean="0"/>
              <a:t>: They </a:t>
            </a:r>
            <a:r>
              <a:rPr lang="en-IN" dirty="0"/>
              <a:t>o</a:t>
            </a:r>
            <a:r>
              <a:rPr lang="en-IN" dirty="0" smtClean="0"/>
              <a:t>ffer Becket intellectual and spiritual trickery</a:t>
            </a:r>
          </a:p>
          <a:p>
            <a:r>
              <a:rPr lang="en-IN" b="1" dirty="0" smtClean="0"/>
              <a:t>The Messenger</a:t>
            </a:r>
            <a:r>
              <a:rPr lang="en-IN" dirty="0" smtClean="0"/>
              <a:t>: The Messenger arrives in  Part I to announce to the Priests that Thomas is returning to Canterbury.</a:t>
            </a:r>
          </a:p>
          <a:p>
            <a:r>
              <a:rPr lang="en-IN" b="1" dirty="0" smtClean="0"/>
              <a:t>The Three Priests</a:t>
            </a:r>
            <a:r>
              <a:rPr lang="en-IN" dirty="0" smtClean="0"/>
              <a:t>: as a unit the three Priests provide a context for Thomas’s religious speculations and offer the audience different opinions of him before he enters the play.</a:t>
            </a:r>
            <a:endParaRPr lang="en-IN" dirty="0"/>
          </a:p>
        </p:txBody>
      </p:sp>
    </p:spTree>
    <p:extLst>
      <p:ext uri="{BB962C8B-B14F-4D97-AF65-F5344CB8AC3E}">
        <p14:creationId xmlns:p14="http://schemas.microsoft.com/office/powerpoint/2010/main" val="1129237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a:t>
            </a:r>
            <a:r>
              <a:rPr lang="en-IN" dirty="0" smtClean="0"/>
              <a:t>onflict</a:t>
            </a:r>
            <a:endParaRPr lang="en-IN" dirty="0"/>
          </a:p>
        </p:txBody>
      </p:sp>
      <p:sp>
        <p:nvSpPr>
          <p:cNvPr id="3" name="Content Placeholder 2"/>
          <p:cNvSpPr>
            <a:spLocks noGrp="1"/>
          </p:cNvSpPr>
          <p:nvPr>
            <p:ph idx="1"/>
          </p:nvPr>
        </p:nvSpPr>
        <p:spPr/>
        <p:txBody>
          <a:bodyPr/>
          <a:lstStyle/>
          <a:p>
            <a:r>
              <a:rPr lang="en-IN" dirty="0" smtClean="0"/>
              <a:t>The conflicts exists between the King and the Pope; that is between temporal power and spiritual power.</a:t>
            </a:r>
            <a:endParaRPr lang="en-IN" dirty="0"/>
          </a:p>
        </p:txBody>
      </p:sp>
    </p:spTree>
    <p:extLst>
      <p:ext uri="{BB962C8B-B14F-4D97-AF65-F5344CB8AC3E}">
        <p14:creationId xmlns:p14="http://schemas.microsoft.com/office/powerpoint/2010/main" val="1279407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Four Knights</a:t>
            </a:r>
            <a:endParaRPr lang="en-IN" dirty="0"/>
          </a:p>
        </p:txBody>
      </p:sp>
      <p:sp>
        <p:nvSpPr>
          <p:cNvPr id="3" name="Content Placeholder 2"/>
          <p:cNvSpPr>
            <a:spLocks noGrp="1"/>
          </p:cNvSpPr>
          <p:nvPr>
            <p:ph idx="1"/>
          </p:nvPr>
        </p:nvSpPr>
        <p:spPr/>
        <p:txBody>
          <a:bodyPr/>
          <a:lstStyle/>
          <a:p>
            <a:r>
              <a:rPr lang="en-IN" dirty="0" smtClean="0"/>
              <a:t>Reginald Fitz </a:t>
            </a:r>
            <a:r>
              <a:rPr lang="en-IN" dirty="0" err="1" smtClean="0"/>
              <a:t>Urse</a:t>
            </a:r>
            <a:r>
              <a:rPr lang="en-IN" dirty="0" smtClean="0"/>
              <a:t>: First Knight</a:t>
            </a:r>
          </a:p>
          <a:p>
            <a:r>
              <a:rPr lang="en-IN" dirty="0" smtClean="0"/>
              <a:t>Sir Hugh de </a:t>
            </a:r>
            <a:r>
              <a:rPr lang="en-IN" dirty="0" err="1" smtClean="0"/>
              <a:t>Morville</a:t>
            </a:r>
            <a:r>
              <a:rPr lang="en-IN" dirty="0" smtClean="0"/>
              <a:t>: Second Knight</a:t>
            </a:r>
          </a:p>
          <a:p>
            <a:r>
              <a:rPr lang="en-IN" dirty="0" smtClean="0"/>
              <a:t>Baron William de Traci: Third Knight</a:t>
            </a:r>
          </a:p>
          <a:p>
            <a:r>
              <a:rPr lang="en-IN" dirty="0" smtClean="0"/>
              <a:t>Richard </a:t>
            </a:r>
            <a:r>
              <a:rPr lang="en-IN" dirty="0" err="1" smtClean="0"/>
              <a:t>Brito</a:t>
            </a:r>
            <a:r>
              <a:rPr lang="en-IN" dirty="0" smtClean="0"/>
              <a:t>: Fourth Knight</a:t>
            </a:r>
            <a:endParaRPr lang="en-IN" dirty="0"/>
          </a:p>
        </p:txBody>
      </p:sp>
    </p:spTree>
    <p:extLst>
      <p:ext uri="{BB962C8B-B14F-4D97-AF65-F5344CB8AC3E}">
        <p14:creationId xmlns:p14="http://schemas.microsoft.com/office/powerpoint/2010/main" val="1990047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Protagonist</a:t>
            </a:r>
            <a:endParaRPr lang="en-IN" dirty="0"/>
          </a:p>
        </p:txBody>
      </p:sp>
      <p:sp>
        <p:nvSpPr>
          <p:cNvPr id="3" name="Content Placeholder 2"/>
          <p:cNvSpPr>
            <a:spLocks noGrp="1"/>
          </p:cNvSpPr>
          <p:nvPr>
            <p:ph idx="1"/>
          </p:nvPr>
        </p:nvSpPr>
        <p:spPr/>
        <p:txBody>
          <a:bodyPr/>
          <a:lstStyle/>
          <a:p>
            <a:r>
              <a:rPr lang="en-IN" dirty="0" smtClean="0"/>
              <a:t>The protagonist is Thomas Becket, who represents the church and who resists Temptation</a:t>
            </a:r>
            <a:endParaRPr lang="en-IN" dirty="0"/>
          </a:p>
        </p:txBody>
      </p:sp>
    </p:spTree>
    <p:extLst>
      <p:ext uri="{BB962C8B-B14F-4D97-AF65-F5344CB8AC3E}">
        <p14:creationId xmlns:p14="http://schemas.microsoft.com/office/powerpoint/2010/main" val="3330781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Antagonist</a:t>
            </a:r>
            <a:endParaRPr lang="en-IN" dirty="0"/>
          </a:p>
        </p:txBody>
      </p:sp>
      <p:sp>
        <p:nvSpPr>
          <p:cNvPr id="3" name="Content Placeholder 2"/>
          <p:cNvSpPr>
            <a:spLocks noGrp="1"/>
          </p:cNvSpPr>
          <p:nvPr>
            <p:ph idx="1"/>
          </p:nvPr>
        </p:nvSpPr>
        <p:spPr/>
        <p:txBody>
          <a:bodyPr/>
          <a:lstStyle/>
          <a:p>
            <a:r>
              <a:rPr lang="en-IN" dirty="0" smtClean="0"/>
              <a:t>The antagonist is the state(or King Henry II) whose </a:t>
            </a:r>
            <a:r>
              <a:rPr lang="en-IN" dirty="0" err="1" smtClean="0"/>
              <a:t>casiualremarks</a:t>
            </a:r>
            <a:r>
              <a:rPr lang="en-IN" dirty="0" smtClean="0"/>
              <a:t> that the </a:t>
            </a:r>
            <a:r>
              <a:rPr lang="en-IN" dirty="0" err="1" smtClean="0"/>
              <a:t>priestt</a:t>
            </a:r>
            <a:r>
              <a:rPr lang="en-IN" dirty="0" smtClean="0"/>
              <a:t> should be taken out of his way brings about the death and martyrdom od Thomas Becket.</a:t>
            </a:r>
            <a:endParaRPr lang="en-IN" dirty="0"/>
          </a:p>
        </p:txBody>
      </p:sp>
    </p:spTree>
    <p:extLst>
      <p:ext uri="{BB962C8B-B14F-4D97-AF65-F5344CB8AC3E}">
        <p14:creationId xmlns:p14="http://schemas.microsoft.com/office/powerpoint/2010/main" val="2646609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Climax</a:t>
            </a:r>
            <a:endParaRPr lang="en-IN" dirty="0"/>
          </a:p>
        </p:txBody>
      </p:sp>
      <p:sp>
        <p:nvSpPr>
          <p:cNvPr id="3" name="Content Placeholder 2"/>
          <p:cNvSpPr>
            <a:spLocks noGrp="1"/>
          </p:cNvSpPr>
          <p:nvPr>
            <p:ph idx="1"/>
          </p:nvPr>
        </p:nvSpPr>
        <p:spPr/>
        <p:txBody>
          <a:bodyPr/>
          <a:lstStyle/>
          <a:p>
            <a:r>
              <a:rPr lang="en-IN" dirty="0" smtClean="0"/>
              <a:t>In the course of the play, the climax of the actions occurs with the temptation by the four tempters who offer Becket various items ranging from money to unlimited power’ becket resists them all.</a:t>
            </a:r>
            <a:endParaRPr lang="en-IN" dirty="0"/>
          </a:p>
        </p:txBody>
      </p:sp>
    </p:spTree>
    <p:extLst>
      <p:ext uri="{BB962C8B-B14F-4D97-AF65-F5344CB8AC3E}">
        <p14:creationId xmlns:p14="http://schemas.microsoft.com/office/powerpoint/2010/main" val="3385476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IN" dirty="0" smtClean="0"/>
              <a:t>The play really opens at the true point of climax when the whole city o Canterbury is rejoicing, but the peasant women of the Chorus have a strange intuition of death.</a:t>
            </a:r>
          </a:p>
          <a:p>
            <a:r>
              <a:rPr lang="en-IN" dirty="0" smtClean="0"/>
              <a:t>The tension is accompanied by a feeling that death is unavoidable, and it is almost accepted by the Chorus and the Priests. What is left  is only the ritual of killing and the prayer thereafter. </a:t>
            </a:r>
            <a:endParaRPr lang="en-IN" dirty="0"/>
          </a:p>
        </p:txBody>
      </p:sp>
    </p:spTree>
    <p:extLst>
      <p:ext uri="{BB962C8B-B14F-4D97-AF65-F5344CB8AC3E}">
        <p14:creationId xmlns:p14="http://schemas.microsoft.com/office/powerpoint/2010/main" val="195637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Outcome</a:t>
            </a:r>
            <a:endParaRPr lang="en-IN" dirty="0"/>
          </a:p>
        </p:txBody>
      </p:sp>
      <p:sp>
        <p:nvSpPr>
          <p:cNvPr id="3" name="Content Placeholder 2"/>
          <p:cNvSpPr>
            <a:spLocks noGrp="1"/>
          </p:cNvSpPr>
          <p:nvPr>
            <p:ph idx="1"/>
          </p:nvPr>
        </p:nvSpPr>
        <p:spPr/>
        <p:txBody>
          <a:bodyPr/>
          <a:lstStyle/>
          <a:p>
            <a:r>
              <a:rPr lang="en-IN" dirty="0" smtClean="0"/>
              <a:t>The play ends in tragedy with the murder of Thomas Becket; thus the protagonist(Becket) is overcome by the antagonist (the state).</a:t>
            </a:r>
            <a:endParaRPr lang="en-IN" dirty="0"/>
          </a:p>
        </p:txBody>
      </p:sp>
    </p:spTree>
    <p:extLst>
      <p:ext uri="{BB962C8B-B14F-4D97-AF65-F5344CB8AC3E}">
        <p14:creationId xmlns:p14="http://schemas.microsoft.com/office/powerpoint/2010/main" val="2562402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THANK YOU!</a:t>
            </a:r>
            <a:endParaRPr lang="en-IN" dirty="0"/>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317155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374</Words>
  <Application>Microsoft Office PowerPoint</Application>
  <PresentationFormat>On-screen Show (4:3)</PresentationFormat>
  <Paragraphs>30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Characters in T. S. Eliot’s Murder in the Cathedral</vt:lpstr>
      <vt:lpstr>CHARACTERS</vt:lpstr>
      <vt:lpstr>PowerPoint Presentation</vt:lpstr>
      <vt:lpstr>Conflict</vt:lpstr>
      <vt:lpstr>Four Knights</vt:lpstr>
      <vt:lpstr>Protagonist</vt:lpstr>
      <vt:lpstr>Antagonist</vt:lpstr>
      <vt:lpstr>Climax</vt:lpstr>
      <vt:lpstr>PowerPoint Presentation</vt:lpstr>
      <vt:lpstr>Outcome</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11</cp:revision>
  <dcterms:created xsi:type="dcterms:W3CDTF">2022-07-19T17:07:07Z</dcterms:created>
  <dcterms:modified xsi:type="dcterms:W3CDTF">2022-07-22T17:32:57Z</dcterms:modified>
</cp:coreProperties>
</file>